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315200" cy="96012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192" y="-84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6720" y="1920240"/>
            <a:ext cx="6281318" cy="256032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26721" y="4519951"/>
            <a:ext cx="6283757" cy="245364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AFC5-C30F-46F5-86A4-62C72F8419EE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6054-F003-438A-8D3B-277ABA0AA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AFC5-C30F-46F5-86A4-62C72F8419EE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6054-F003-438A-8D3B-277ABA0AA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1280164"/>
            <a:ext cx="1645920" cy="7296468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1280164"/>
            <a:ext cx="4815840" cy="729646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AFC5-C30F-46F5-86A4-62C72F8419EE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6054-F003-438A-8D3B-277ABA0AA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AFC5-C30F-46F5-86A4-62C72F8419EE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6054-F003-438A-8D3B-277ABA0AA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82" y="1843431"/>
            <a:ext cx="6217920" cy="190743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4282" y="3786532"/>
            <a:ext cx="6217920" cy="2113596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AFC5-C30F-46F5-86A4-62C72F8419EE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6054-F003-438A-8D3B-277ABA0AA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985723"/>
            <a:ext cx="6583680" cy="16002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688119"/>
            <a:ext cx="3230880" cy="620877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688119"/>
            <a:ext cx="3230880" cy="620877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AFC5-C30F-46F5-86A4-62C72F8419EE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6054-F003-438A-8D3B-277ABA0AA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985723"/>
            <a:ext cx="6583680" cy="16002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597347"/>
            <a:ext cx="3232150" cy="923093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716021" y="2603661"/>
            <a:ext cx="3233420" cy="916780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65761" y="3520442"/>
            <a:ext cx="3232150" cy="5384008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520442"/>
            <a:ext cx="3233420" cy="5384008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AFC5-C30F-46F5-86A4-62C72F8419EE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6054-F003-438A-8D3B-277ABA0AA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985723"/>
            <a:ext cx="6644640" cy="16002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AFC5-C30F-46F5-86A4-62C72F8419EE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6054-F003-438A-8D3B-277ABA0AA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AFC5-C30F-46F5-86A4-62C72F8419EE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6054-F003-438A-8D3B-277ABA0AA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720093"/>
            <a:ext cx="2194560" cy="162687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48640" y="2346960"/>
            <a:ext cx="2194560" cy="64008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860041" y="2346960"/>
            <a:ext cx="4089401" cy="64008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AFC5-C30F-46F5-86A4-62C72F8419EE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6054-F003-438A-8D3B-277ABA0AA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532603" y="1551308"/>
            <a:ext cx="4206240" cy="576072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403308" y="7503677"/>
            <a:ext cx="124358" cy="217627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647797"/>
            <a:ext cx="1770278" cy="2215669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" y="3960299"/>
            <a:ext cx="1767840" cy="3051048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EAFC5-C30F-46F5-86A4-62C72F8419EE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60" y="8898892"/>
            <a:ext cx="487680" cy="511175"/>
          </a:xfrm>
        </p:spPr>
        <p:txBody>
          <a:bodyPr/>
          <a:lstStyle/>
          <a:p>
            <a:fld id="{A26F6054-F003-438A-8D3B-277ABA0AA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788635" y="1679324"/>
            <a:ext cx="3694176" cy="5504688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621" y="8143242"/>
            <a:ext cx="7330441" cy="1457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505201" y="8707756"/>
            <a:ext cx="3810000" cy="89344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621" y="-10001"/>
            <a:ext cx="7330441" cy="1457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505201" y="-10001"/>
            <a:ext cx="3810000" cy="89344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65760" y="985723"/>
            <a:ext cx="6583680" cy="16002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65760" y="2709672"/>
            <a:ext cx="6583680" cy="61447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65760" y="8898892"/>
            <a:ext cx="1706880" cy="51117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0EAFC5-C30F-46F5-86A4-62C72F8419EE}" type="datetimeFigureOut">
              <a:rPr lang="en-US" smtClean="0"/>
              <a:pPr/>
              <a:t>3/1/2014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133600" y="8898892"/>
            <a:ext cx="2682240" cy="51117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339840" y="8898892"/>
            <a:ext cx="609600" cy="51117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6F6054-F003-438A-8D3B-277ABA0AA7A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5213" y="283371"/>
            <a:ext cx="7344438" cy="90891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44043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99"/>
                </a:solidFill>
              </a:rPr>
              <a:t>Smallest Blue Gill</a:t>
            </a:r>
            <a:endParaRPr lang="en-US" sz="3600" b="1" dirty="0" smtClean="0"/>
          </a:p>
          <a:p>
            <a:pPr algn="ctr"/>
            <a:r>
              <a:rPr lang="en-US" sz="3600" b="1" dirty="0" smtClean="0"/>
              <a:t>In the Water at 7:o0 AM</a:t>
            </a:r>
          </a:p>
          <a:p>
            <a:pPr algn="ctr"/>
            <a:r>
              <a:rPr lang="en-US" sz="3600" b="1" dirty="0" smtClean="0"/>
              <a:t>Out at Noon – Canyon Lake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920115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Meet back at VFW #9399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" y="880112"/>
            <a:ext cx="68275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99"/>
                </a:solidFill>
              </a:rPr>
              <a:t>VFW Post #9399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2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000099"/>
                </a:solidFill>
              </a:rPr>
              <a:t>A</a:t>
            </a:r>
            <a:r>
              <a:rPr lang="en-US" sz="4000" b="1" dirty="0" smtClean="0">
                <a:solidFill>
                  <a:srgbClr val="FF0000"/>
                </a:solidFill>
              </a:rPr>
              <a:t>nnual </a:t>
            </a:r>
            <a:r>
              <a:rPr lang="en-US" sz="4000" b="1" dirty="0" smtClean="0">
                <a:solidFill>
                  <a:srgbClr val="000099"/>
                </a:solidFill>
              </a:rPr>
              <a:t>F</a:t>
            </a:r>
            <a:r>
              <a:rPr lang="en-US" sz="4000" b="1" dirty="0" smtClean="0">
                <a:solidFill>
                  <a:srgbClr val="FF0000"/>
                </a:solidFill>
              </a:rPr>
              <a:t>ishing </a:t>
            </a:r>
            <a:r>
              <a:rPr lang="en-US" sz="4000" b="1" dirty="0" smtClean="0">
                <a:solidFill>
                  <a:srgbClr val="000099"/>
                </a:solidFill>
              </a:rPr>
              <a:t>D</a:t>
            </a:r>
            <a:r>
              <a:rPr lang="en-US" sz="4000" b="1" dirty="0" smtClean="0">
                <a:solidFill>
                  <a:srgbClr val="FF0000"/>
                </a:solidFill>
              </a:rPr>
              <a:t>erby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Saturday</a:t>
            </a:r>
            <a:r>
              <a:rPr lang="en-US" sz="4000" b="1" smtClean="0">
                <a:solidFill>
                  <a:srgbClr val="FF0000"/>
                </a:solidFill>
              </a:rPr>
              <a:t>, May 3</a:t>
            </a:r>
            <a:r>
              <a:rPr lang="en-US" sz="4000" b="1" baseline="30000" smtClean="0">
                <a:solidFill>
                  <a:srgbClr val="FF0000"/>
                </a:solidFill>
              </a:rPr>
              <a:t>rd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  <p:pic>
        <p:nvPicPr>
          <p:cNvPr id="5" name="Picture 4" descr="C:\Users\MJB\AppData\Local\Microsoft\Windows\Temporary Internet Files\Content.IE5\Z8Q4WQUX\MC9003303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240" y="5280662"/>
            <a:ext cx="1625600" cy="842630"/>
          </a:xfrm>
          <a:prstGeom prst="rect">
            <a:avLst/>
          </a:prstGeom>
          <a:noFill/>
        </p:spPr>
      </p:pic>
      <p:pic>
        <p:nvPicPr>
          <p:cNvPr id="8" name="Picture 5" descr="C:\Users\MJB\AppData\Local\Microsoft\Windows\Temporary Internet Files\Content.IE5\BC2UKZQ5\MC9004404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"/>
            <a:ext cx="975360" cy="1065083"/>
          </a:xfrm>
          <a:prstGeom prst="rect">
            <a:avLst/>
          </a:prstGeom>
          <a:noFill/>
        </p:spPr>
      </p:pic>
      <p:pic>
        <p:nvPicPr>
          <p:cNvPr id="1033" name="Picture 9" descr="C:\Users\MJB\AppData\Local\Microsoft\Windows\Temporary Internet Files\Content.IE5\BC2UKZQ5\MC90043757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39840" y="8597438"/>
            <a:ext cx="975360" cy="1003762"/>
          </a:xfrm>
          <a:prstGeom prst="rect">
            <a:avLst/>
          </a:prstGeom>
          <a:noFill/>
        </p:spPr>
      </p:pic>
      <p:pic>
        <p:nvPicPr>
          <p:cNvPr id="1034" name="Picture 10" descr="C:\Users\MJB\AppData\Local\Microsoft\Windows\Temporary Internet Files\Content.IE5\7C27RLFK\MC90001911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7280" y="2"/>
            <a:ext cx="1137920" cy="1354127"/>
          </a:xfrm>
          <a:prstGeom prst="rect">
            <a:avLst/>
          </a:prstGeom>
          <a:noFill/>
        </p:spPr>
      </p:pic>
      <p:pic>
        <p:nvPicPr>
          <p:cNvPr id="1036" name="Picture 12" descr="C:\Users\MJB\AppData\Local\Microsoft\Windows\Temporary Internet Files\Content.IE5\BC2UKZQ5\MC90024085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" y="8099572"/>
            <a:ext cx="1664219" cy="1501628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0" y="6160772"/>
            <a:ext cx="73152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99"/>
                </a:solidFill>
              </a:rPr>
              <a:t>$5.00 Entry Fee</a:t>
            </a:r>
          </a:p>
          <a:p>
            <a:pPr algn="ctr"/>
            <a:r>
              <a:rPr lang="en-US" sz="3600" b="1" dirty="0" smtClean="0">
                <a:solidFill>
                  <a:srgbClr val="000099"/>
                </a:solidFill>
              </a:rPr>
              <a:t>Pay in Advance – No Refunds</a:t>
            </a:r>
          </a:p>
          <a:p>
            <a:pPr algn="ctr"/>
            <a:r>
              <a:rPr lang="en-US" sz="2000" b="1" dirty="0" smtClean="0"/>
              <a:t>(Sign up here/pay bartender)</a:t>
            </a:r>
            <a:br>
              <a:rPr lang="en-US" sz="2000" b="1" dirty="0" smtClean="0"/>
            </a:br>
            <a:endParaRPr lang="en-US" sz="2000" b="1" dirty="0" smtClean="0"/>
          </a:p>
          <a:p>
            <a:pPr algn="ctr"/>
            <a:r>
              <a:rPr lang="en-US" sz="3600" b="1" dirty="0" smtClean="0">
                <a:solidFill>
                  <a:srgbClr val="000099"/>
                </a:solidFill>
              </a:rPr>
              <a:t>1</a:t>
            </a:r>
            <a:r>
              <a:rPr lang="en-US" sz="3600" b="1" baseline="30000" dirty="0" smtClean="0">
                <a:solidFill>
                  <a:srgbClr val="000099"/>
                </a:solidFill>
              </a:rPr>
              <a:t>st</a:t>
            </a:r>
            <a:r>
              <a:rPr lang="en-US" sz="3600" b="1" dirty="0" smtClean="0">
                <a:solidFill>
                  <a:srgbClr val="000099"/>
                </a:solidFill>
              </a:rPr>
              <a:t>, 2</a:t>
            </a:r>
            <a:r>
              <a:rPr lang="en-US" sz="3600" b="1" baseline="30000" dirty="0" smtClean="0">
                <a:solidFill>
                  <a:srgbClr val="000099"/>
                </a:solidFill>
              </a:rPr>
              <a:t>nd</a:t>
            </a:r>
            <a:r>
              <a:rPr lang="en-US" sz="3600" b="1" dirty="0" smtClean="0">
                <a:solidFill>
                  <a:srgbClr val="000099"/>
                </a:solidFill>
              </a:rPr>
              <a:t>, </a:t>
            </a:r>
            <a:r>
              <a:rPr lang="en-US" sz="3600" b="1" smtClean="0">
                <a:solidFill>
                  <a:srgbClr val="000099"/>
                </a:solidFill>
              </a:rPr>
              <a:t>3</a:t>
            </a:r>
            <a:r>
              <a:rPr lang="en-US" sz="3600" b="1" baseline="30000" smtClean="0">
                <a:solidFill>
                  <a:srgbClr val="000099"/>
                </a:solidFill>
              </a:rPr>
              <a:t>rd</a:t>
            </a:r>
            <a:r>
              <a:rPr lang="en-US" sz="3600" b="1" smtClean="0">
                <a:solidFill>
                  <a:srgbClr val="000099"/>
                </a:solidFill>
              </a:rPr>
              <a:t> </a:t>
            </a:r>
            <a:r>
              <a:rPr lang="en-US" sz="3600" b="1" smtClean="0">
                <a:solidFill>
                  <a:srgbClr val="000099"/>
                </a:solidFill>
              </a:rPr>
              <a:t>place &amp;</a:t>
            </a:r>
            <a:endParaRPr lang="en-US" sz="3600" b="1" dirty="0" smtClean="0">
              <a:solidFill>
                <a:srgbClr val="000099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00099"/>
                </a:solidFill>
              </a:rPr>
              <a:t>1</a:t>
            </a:r>
            <a:r>
              <a:rPr lang="en-US" sz="3600" b="1" baseline="30000" dirty="0" smtClean="0">
                <a:solidFill>
                  <a:srgbClr val="000099"/>
                </a:solidFill>
              </a:rPr>
              <a:t>st</a:t>
            </a:r>
            <a:r>
              <a:rPr lang="en-US" sz="3600" b="1" dirty="0" smtClean="0">
                <a:solidFill>
                  <a:srgbClr val="000099"/>
                </a:solidFill>
              </a:rPr>
              <a:t> place for Largest Fish</a:t>
            </a:r>
            <a:endParaRPr lang="en-US" sz="3600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</TotalTime>
  <Words>49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Margaret</dc:creator>
  <cp:lastModifiedBy>Margaret</cp:lastModifiedBy>
  <cp:revision>33</cp:revision>
  <dcterms:created xsi:type="dcterms:W3CDTF">2011-02-20T18:29:28Z</dcterms:created>
  <dcterms:modified xsi:type="dcterms:W3CDTF">2014-03-01T14:27:52Z</dcterms:modified>
</cp:coreProperties>
</file>